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4" r:id="rId11"/>
    <p:sldId id="305" r:id="rId12"/>
    <p:sldId id="326" r:id="rId13"/>
    <p:sldId id="279" r:id="rId14"/>
    <p:sldId id="28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86" r:id="rId27"/>
    <p:sldId id="287" r:id="rId28"/>
    <p:sldId id="289" r:id="rId29"/>
    <p:sldId id="311" r:id="rId30"/>
    <p:sldId id="290" r:id="rId31"/>
    <p:sldId id="312" r:id="rId32"/>
    <p:sldId id="313" r:id="rId33"/>
    <p:sldId id="314" r:id="rId34"/>
    <p:sldId id="294" r:id="rId35"/>
    <p:sldId id="295" r:id="rId36"/>
    <p:sldId id="297" r:id="rId37"/>
    <p:sldId id="296" r:id="rId38"/>
    <p:sldId id="298" r:id="rId39"/>
    <p:sldId id="268" r:id="rId40"/>
  </p:sldIdLst>
  <p:sldSz cx="18288000" cy="10287000"/>
  <p:notesSz cx="6858000" cy="9144000"/>
  <p:embeddedFontLst>
    <p:embeddedFont>
      <p:font typeface="Fredoka" panose="020B0604020202020204" charset="0"/>
      <p:regular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Nunito Bold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08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8FF91D46-C719-3D45-D965-B8B5E1724141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Other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euiccInfo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exchange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B207C860-034E-BFEA-777A-18B91851F0E1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Client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Profile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verifications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getBPP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2786442" y="4902212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dirty="0" err="1">
                <a:solidFill>
                  <a:schemeClr val="tx1"/>
                </a:solidFill>
                <a:latin typeface="Nunito Bold" charset="0"/>
              </a:rPr>
              <a:t>handleNotification</a:t>
            </a:r>
            <a:endParaRPr lang="it-IT" sz="27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dirty="0" err="1">
                <a:solidFill>
                  <a:schemeClr val="tx1"/>
                </a:solidFill>
                <a:latin typeface="Nunito Bold" charset="0"/>
              </a:rPr>
              <a:t>handleNotification</a:t>
            </a:r>
            <a:endParaRPr lang="it-IT" sz="27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Nunito Bold" charset="0"/>
              </a:rPr>
              <a:t>Proxy </a:t>
            </a:r>
            <a:r>
              <a:rPr lang="it-IT" sz="3200" dirty="0" err="1">
                <a:latin typeface="Nunito Bold" charset="0"/>
              </a:rPr>
              <a:t>relay</a:t>
            </a:r>
            <a:endParaRPr lang="it-IT" sz="3200" dirty="0">
              <a:latin typeface="Nunito Bold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 Bold" charset="0"/>
              <a:ea typeface="Fredoka"/>
              <a:cs typeface="Fredoka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		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PROGRAMMABILE +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lpac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91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  <p:sp>
        <p:nvSpPr>
          <p:cNvPr id="18" name="Freccia bidirezionale orizzontale 17">
            <a:extLst>
              <a:ext uri="{FF2B5EF4-FFF2-40B4-BE49-F238E27FC236}">
                <a16:creationId xmlns:a16="http://schemas.microsoft.com/office/drawing/2014/main" id="{F4583A8C-057C-C026-0BF5-E4D2D1FA52D9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euiccInfo</a:t>
            </a:r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 </a:t>
            </a:r>
            <a:r>
              <a:rPr lang="it-IT" sz="3200" dirty="0" err="1">
                <a:solidFill>
                  <a:schemeClr val="tx1"/>
                </a:solidFill>
                <a:latin typeface="Nunito Bold" charset="0"/>
              </a:rPr>
              <a:t>exchange</a:t>
            </a:r>
            <a:endParaRPr lang="it-IT" sz="3200" dirty="0">
              <a:solidFill>
                <a:schemeClr val="tx1"/>
              </a:solidFill>
              <a:latin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FBEF1293-ACA6-8699-D631-9CE8AA011155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Check server authentication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40B33E3D-D090-46EF-8598-C22AC30D8E70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Nunito Bold" charset="0"/>
              </a:rPr>
              <a:t>Server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1476</Words>
  <Application>Microsoft Office PowerPoint</Application>
  <PresentationFormat>Personalizzato</PresentationFormat>
  <Paragraphs>353</Paragraphs>
  <Slides>39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6" baseType="lpstr">
      <vt:lpstr>Arial</vt:lpstr>
      <vt:lpstr>Calibri</vt:lpstr>
      <vt:lpstr>Nunito Bold</vt:lpstr>
      <vt:lpstr>Nunito</vt:lpstr>
      <vt:lpstr>Wingdings</vt:lpstr>
      <vt:lpstr>Fredoka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133</cp:revision>
  <dcterms:created xsi:type="dcterms:W3CDTF">2006-08-16T00:00:00Z</dcterms:created>
  <dcterms:modified xsi:type="dcterms:W3CDTF">2024-07-15T15:55:17Z</dcterms:modified>
  <dc:identifier>DAGKWGsDkog</dc:identifier>
</cp:coreProperties>
</file>